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68" r:id="rId11"/>
    <p:sldId id="269" r:id="rId12"/>
    <p:sldId id="270" r:id="rId13"/>
    <p:sldId id="273" r:id="rId14"/>
    <p:sldId id="271" r:id="rId15"/>
    <p:sldId id="272" r:id="rId16"/>
    <p:sldId id="274" r:id="rId17"/>
    <p:sldId id="275" r:id="rId18"/>
    <p:sldId id="276" r:id="rId19"/>
    <p:sldId id="277" r:id="rId20"/>
    <p:sldId id="278" r:id="rId21"/>
    <p:sldId id="27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4" d="100"/>
          <a:sy n="134" d="100"/>
        </p:scale>
        <p:origin x="-16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9E5B-A65E-5046-BEE2-9304A4B59DC2}" type="datetimeFigureOut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4F11-805E-F542-BA91-210C20EBF0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9E5B-A65E-5046-BEE2-9304A4B59DC2}" type="datetimeFigureOut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4F11-805E-F542-BA91-210C20EBF0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9E5B-A65E-5046-BEE2-9304A4B59DC2}" type="datetimeFigureOut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4F11-805E-F542-BA91-210C20EBF0B9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9E5B-A65E-5046-BEE2-9304A4B59DC2}" type="datetimeFigureOut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4F11-805E-F542-BA91-210C20EBF0B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9E5B-A65E-5046-BEE2-9304A4B59DC2}" type="datetimeFigureOut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4F11-805E-F542-BA91-210C20EBF0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9E5B-A65E-5046-BEE2-9304A4B59DC2}" type="datetimeFigureOut">
              <a:rPr lang="en-US" smtClean="0"/>
              <a:t>8/17/15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4F11-805E-F542-BA91-210C20EBF0B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9E5B-A65E-5046-BEE2-9304A4B59DC2}" type="datetimeFigureOut">
              <a:rPr lang="en-US" smtClean="0"/>
              <a:t>8/17/15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4F11-805E-F542-BA91-210C20EBF0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9E5B-A65E-5046-BEE2-9304A4B59DC2}" type="datetimeFigureOut">
              <a:rPr lang="en-US" smtClean="0"/>
              <a:t>8/17/15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4F11-805E-F542-BA91-210C20EBF0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9E5B-A65E-5046-BEE2-9304A4B59DC2}" type="datetimeFigureOut">
              <a:rPr lang="en-US" smtClean="0"/>
              <a:t>8/17/15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4F11-805E-F542-BA91-210C20EBF0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9E5B-A65E-5046-BEE2-9304A4B59DC2}" type="datetimeFigureOut">
              <a:rPr lang="en-US" smtClean="0"/>
              <a:t>8/17/15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4F11-805E-F542-BA91-210C20EBF0B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39E5B-A65E-5046-BEE2-9304A4B59DC2}" type="datetimeFigureOut">
              <a:rPr lang="en-US" smtClean="0"/>
              <a:t>8/17/15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C4F11-805E-F542-BA91-210C20EBF0B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72239E5B-A65E-5046-BEE2-9304A4B59DC2}" type="datetimeFigureOut">
              <a:rPr lang="en-US" smtClean="0"/>
              <a:t>8/17/15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21DC4F11-805E-F542-BA91-210C20EBF0B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erinbuchanan@missouristate.edu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://aggieerin.co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First Day Information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15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Office hours:</a:t>
            </a:r>
          </a:p>
          <a:p>
            <a:pPr lvl="1"/>
            <a:r>
              <a:rPr lang="en-US" dirty="0" smtClean="0"/>
              <a:t>MW 11-12PM</a:t>
            </a:r>
            <a:endParaRPr lang="en-US" dirty="0" smtClean="0"/>
          </a:p>
          <a:p>
            <a:r>
              <a:rPr lang="en-US" dirty="0" smtClean="0"/>
              <a:t>Email</a:t>
            </a:r>
          </a:p>
          <a:p>
            <a:pPr lvl="1"/>
            <a:r>
              <a:rPr lang="en-US" dirty="0" smtClean="0">
                <a:hlinkClick r:id="rId2"/>
              </a:rPr>
              <a:t>erinbuchanan@missouristate.edu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766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Rachel Monroe!</a:t>
            </a:r>
          </a:p>
          <a:p>
            <a:r>
              <a:rPr lang="en-US" dirty="0" smtClean="0"/>
              <a:t>Sam Hunter!</a:t>
            </a:r>
            <a:endParaRPr lang="en-US" dirty="0" smtClean="0"/>
          </a:p>
          <a:p>
            <a:r>
              <a:rPr lang="en-US" dirty="0" smtClean="0"/>
              <a:t>Hours:</a:t>
            </a:r>
          </a:p>
          <a:p>
            <a:pPr lvl="1"/>
            <a:r>
              <a:rPr lang="en-US" dirty="0" smtClean="0"/>
              <a:t>TBA!</a:t>
            </a:r>
          </a:p>
          <a:p>
            <a:r>
              <a:rPr lang="en-US" dirty="0" smtClean="0"/>
              <a:t>Help Desk Blackboard!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 Hours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438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0" y="4521200"/>
            <a:ext cx="23368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0140"/>
            <a:ext cx="54102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58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THE THINGS!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Blackboard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278" y="2894458"/>
            <a:ext cx="5284721" cy="396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8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Practice the stuff we learn in class (25%)</a:t>
            </a:r>
          </a:p>
          <a:p>
            <a:pPr lvl="1"/>
            <a:r>
              <a:rPr lang="en-US" dirty="0" smtClean="0"/>
              <a:t>You can work together</a:t>
            </a:r>
          </a:p>
          <a:p>
            <a:pPr lvl="1"/>
            <a:r>
              <a:rPr lang="en-US" dirty="0" smtClean="0"/>
              <a:t>You will turn in </a:t>
            </a:r>
            <a:r>
              <a:rPr lang="en-US" dirty="0" smtClean="0"/>
              <a:t>R syntax</a:t>
            </a:r>
            <a:endParaRPr lang="en-US" dirty="0" smtClean="0"/>
          </a:p>
          <a:p>
            <a:pPr lvl="1"/>
            <a:r>
              <a:rPr lang="en-US" dirty="0" smtClean="0"/>
              <a:t>You will learn how to write (oh no!)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251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exams (60%)</a:t>
            </a:r>
          </a:p>
          <a:p>
            <a:pPr lvl="1"/>
            <a:r>
              <a:rPr lang="en-US" dirty="0" smtClean="0"/>
              <a:t>Each exam has a take home and in class portion</a:t>
            </a:r>
          </a:p>
          <a:p>
            <a:pPr lvl="1"/>
            <a:r>
              <a:rPr lang="en-US" dirty="0" smtClean="0"/>
              <a:t>Stats is cumulative, but the exams are not purposely cumulative.</a:t>
            </a:r>
          </a:p>
          <a:p>
            <a:pPr lvl="1"/>
            <a:r>
              <a:rPr lang="en-US" dirty="0" smtClean="0"/>
              <a:t>You must work on these individually.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428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Labs! (15%)</a:t>
            </a:r>
          </a:p>
          <a:p>
            <a:pPr lvl="1"/>
            <a:r>
              <a:rPr lang="en-US" dirty="0" smtClean="0"/>
              <a:t>We will practice things in class, which you will complete and get credit for.</a:t>
            </a:r>
          </a:p>
          <a:p>
            <a:pPr lvl="1"/>
            <a:r>
              <a:rPr lang="en-US" dirty="0" smtClean="0"/>
              <a:t>Note about the labs: do them in lab or get a zero.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89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Dude, this is graduate school.</a:t>
            </a:r>
          </a:p>
          <a:p>
            <a:r>
              <a:rPr lang="en-US" dirty="0" smtClean="0"/>
              <a:t>Be serious.</a:t>
            </a:r>
          </a:p>
          <a:p>
            <a:r>
              <a:rPr lang="en-US" dirty="0" smtClean="0"/>
              <a:t>Ok, fine 25% off per day.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 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32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Up Policy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12296"/>
            <a:ext cx="7620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43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Classroom Policy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591056"/>
            <a:ext cx="78740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53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PSY 745</a:t>
            </a:r>
          </a:p>
          <a:p>
            <a:r>
              <a:rPr lang="en-US" dirty="0" smtClean="0"/>
              <a:t>Mondays 12:20-2:20</a:t>
            </a:r>
          </a:p>
          <a:p>
            <a:endParaRPr lang="en-US" dirty="0"/>
          </a:p>
          <a:p>
            <a:r>
              <a:rPr lang="en-US" dirty="0" smtClean="0"/>
              <a:t>Labs:</a:t>
            </a:r>
          </a:p>
          <a:p>
            <a:r>
              <a:rPr lang="en-US" dirty="0" smtClean="0"/>
              <a:t>W </a:t>
            </a:r>
            <a:r>
              <a:rPr lang="en-US" dirty="0" smtClean="0"/>
              <a:t>12:20-2:20</a:t>
            </a:r>
          </a:p>
          <a:p>
            <a:r>
              <a:rPr lang="en-US" dirty="0" smtClean="0"/>
              <a:t>W 2:35-4:35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am 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080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that schedule!</a:t>
            </a:r>
          </a:p>
          <a:p>
            <a:r>
              <a:rPr lang="en-US" dirty="0" smtClean="0"/>
              <a:t>Isn’t it cute?!</a:t>
            </a:r>
          </a:p>
          <a:p>
            <a:r>
              <a:rPr lang="en-US" dirty="0" smtClean="0"/>
              <a:t>We’ll see if it works!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1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Chapter 1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let’s do stuff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563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Dr. B</a:t>
            </a:r>
          </a:p>
          <a:p>
            <a:r>
              <a:rPr lang="en-US" dirty="0" smtClean="0"/>
              <a:t>Dr. Buchanan (only if you spell it right)</a:t>
            </a:r>
          </a:p>
          <a:p>
            <a:endParaRPr lang="en-US" dirty="0"/>
          </a:p>
          <a:p>
            <a:r>
              <a:rPr lang="en-US" dirty="0" smtClean="0"/>
              <a:t>NOT</a:t>
            </a:r>
          </a:p>
          <a:p>
            <a:r>
              <a:rPr lang="en-US" dirty="0" err="1" smtClean="0"/>
              <a:t>Ms</a:t>
            </a:r>
            <a:r>
              <a:rPr lang="en-US" dirty="0" smtClean="0"/>
              <a:t> or </a:t>
            </a:r>
            <a:r>
              <a:rPr lang="en-US" dirty="0" err="1" smtClean="0"/>
              <a:t>Mrs</a:t>
            </a:r>
            <a:r>
              <a:rPr lang="en-US" dirty="0" smtClean="0"/>
              <a:t> anything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this person?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470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820" b="3820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person?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675" y="6160783"/>
            <a:ext cx="77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http://aggieerin.com</a:t>
            </a:r>
            <a:r>
              <a:rPr lang="en-US" dirty="0" smtClean="0"/>
              <a:t> or follow the DOOM lab on Twitter @</a:t>
            </a:r>
            <a:r>
              <a:rPr lang="en-US" dirty="0" err="1" smtClean="0"/>
              <a:t>aggieerin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203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person?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876" y="1232647"/>
            <a:ext cx="4953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78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person?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994" y="1232647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55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person?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4850"/>
            <a:ext cx="3048000" cy="4443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57400" cy="30891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" y="2971800"/>
            <a:ext cx="2622535" cy="38680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9838" y="2671379"/>
            <a:ext cx="2979763" cy="399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12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8655" b="8655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person?</a:t>
            </a:r>
          </a:p>
        </p:txBody>
      </p:sp>
    </p:spTree>
    <p:extLst>
      <p:ext uri="{BB962C8B-B14F-4D97-AF65-F5344CB8AC3E}">
        <p14:creationId xmlns:p14="http://schemas.microsoft.com/office/powerpoint/2010/main" val="517160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Hill Hall 214D</a:t>
            </a:r>
          </a:p>
          <a:p>
            <a:r>
              <a:rPr lang="en-US" dirty="0" smtClean="0"/>
              <a:t>Hill Hall 460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275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30</TotalTime>
  <Words>294</Words>
  <Application>Microsoft Macintosh PowerPoint</Application>
  <PresentationFormat>On-screen Show (4:3)</PresentationFormat>
  <Paragraphs>63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Waveform</vt:lpstr>
      <vt:lpstr>First Day Information</vt:lpstr>
      <vt:lpstr>Where am I?</vt:lpstr>
      <vt:lpstr>Who is this person?</vt:lpstr>
      <vt:lpstr>Who is this person?</vt:lpstr>
      <vt:lpstr>Who is this person?</vt:lpstr>
      <vt:lpstr>Who is this person?</vt:lpstr>
      <vt:lpstr>Who is this person?</vt:lpstr>
      <vt:lpstr>Who is this person?</vt:lpstr>
      <vt:lpstr>Office</vt:lpstr>
      <vt:lpstr>Contact</vt:lpstr>
      <vt:lpstr>Help Hours</vt:lpstr>
      <vt:lpstr>Book</vt:lpstr>
      <vt:lpstr>Blackboard</vt:lpstr>
      <vt:lpstr>Assignments</vt:lpstr>
      <vt:lpstr>Exams</vt:lpstr>
      <vt:lpstr>Labs</vt:lpstr>
      <vt:lpstr>Late Policy</vt:lpstr>
      <vt:lpstr>Make Up Policy</vt:lpstr>
      <vt:lpstr>Classroom Policy</vt:lpstr>
      <vt:lpstr>Schedule</vt:lpstr>
      <vt:lpstr>Now let’s do stuff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Day Information</dc:title>
  <dc:creator>Erin</dc:creator>
  <cp:lastModifiedBy>Erin Buchanan</cp:lastModifiedBy>
  <cp:revision>23</cp:revision>
  <dcterms:created xsi:type="dcterms:W3CDTF">2013-08-19T04:12:34Z</dcterms:created>
  <dcterms:modified xsi:type="dcterms:W3CDTF">2015-08-17T15:00:04Z</dcterms:modified>
</cp:coreProperties>
</file>